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</p:sldIdLst>
  <p:sldSz cx="9144000" cy="6858000" type="screen4x3"/>
  <p:notesSz cx="70104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8" autoAdjust="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F26B6-02CE-4F76-B439-D04C46B07508}" type="datetimeFigureOut">
              <a:rPr lang="en-US" smtClean="0"/>
              <a:t>6/19/2014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7C62F-3E4F-4368-B408-4F02A67C46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855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F26B6-02CE-4F76-B439-D04C46B07508}" type="datetimeFigureOut">
              <a:rPr lang="en-US" smtClean="0"/>
              <a:t>6/19/2014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7C62F-3E4F-4368-B408-4F02A67C46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662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F26B6-02CE-4F76-B439-D04C46B07508}" type="datetimeFigureOut">
              <a:rPr lang="en-US" smtClean="0"/>
              <a:t>6/19/2014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7C62F-3E4F-4368-B408-4F02A67C46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556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F26B6-02CE-4F76-B439-D04C46B07508}" type="datetimeFigureOut">
              <a:rPr lang="en-US" smtClean="0"/>
              <a:t>6/19/2014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7C62F-3E4F-4368-B408-4F02A67C46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341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F26B6-02CE-4F76-B439-D04C46B07508}" type="datetimeFigureOut">
              <a:rPr lang="en-US" smtClean="0"/>
              <a:t>6/19/2014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7C62F-3E4F-4368-B408-4F02A67C46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964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F26B6-02CE-4F76-B439-D04C46B07508}" type="datetimeFigureOut">
              <a:rPr lang="en-US" smtClean="0"/>
              <a:t>6/19/2014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7C62F-3E4F-4368-B408-4F02A67C46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921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F26B6-02CE-4F76-B439-D04C46B07508}" type="datetimeFigureOut">
              <a:rPr lang="en-US" smtClean="0"/>
              <a:t>6/19/2014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7C62F-3E4F-4368-B408-4F02A67C46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099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F26B6-02CE-4F76-B439-D04C46B07508}" type="datetimeFigureOut">
              <a:rPr lang="en-US" smtClean="0"/>
              <a:t>6/19/2014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7C62F-3E4F-4368-B408-4F02A67C46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080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F26B6-02CE-4F76-B439-D04C46B07508}" type="datetimeFigureOut">
              <a:rPr lang="en-US" smtClean="0"/>
              <a:t>6/19/2014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7C62F-3E4F-4368-B408-4F02A67C46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270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F26B6-02CE-4F76-B439-D04C46B07508}" type="datetimeFigureOut">
              <a:rPr lang="en-US" smtClean="0"/>
              <a:t>6/19/2014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7C62F-3E4F-4368-B408-4F02A67C46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818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F26B6-02CE-4F76-B439-D04C46B07508}" type="datetimeFigureOut">
              <a:rPr lang="en-US" smtClean="0"/>
              <a:t>6/19/2014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7C62F-3E4F-4368-B408-4F02A67C46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590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9F26B6-02CE-4F76-B439-D04C46B07508}" type="datetimeFigureOut">
              <a:rPr lang="en-US" smtClean="0"/>
              <a:t>6/19/2014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97C62F-3E4F-4368-B408-4F02A67C46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416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Wisdom of Crowds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2551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325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00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lvl="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600" b="1" dirty="0" smtClean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/>
            </a:r>
            <a:br>
              <a:rPr lang="en-US" sz="3600" b="1" dirty="0" smtClean="0">
                <a:solidFill>
                  <a:schemeClr val="tx1"/>
                </a:solidFill>
                <a:latin typeface="Calibri"/>
                <a:ea typeface="+mn-ea"/>
                <a:cs typeface="Calibri"/>
              </a:rPr>
            </a:br>
            <a:r>
              <a:rPr lang="en-US" sz="3600" b="1" dirty="0" smtClean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How do we </a:t>
            </a:r>
            <a:r>
              <a:rPr lang="en-US" sz="3200" b="1" dirty="0" smtClean="0">
                <a:solidFill>
                  <a:schemeClr val="tx1"/>
                </a:solidFill>
                <a:ea typeface="+mn-ea"/>
                <a:cs typeface="Calibri"/>
              </a:rPr>
              <a:t>inform </a:t>
            </a:r>
            <a:r>
              <a:rPr lang="en-US" sz="3200" b="1" dirty="0">
                <a:solidFill>
                  <a:schemeClr val="tx1"/>
                </a:solidFill>
                <a:ea typeface="+mn-ea"/>
                <a:cs typeface="Calibri"/>
              </a:rPr>
              <a:t>and educate </a:t>
            </a:r>
            <a:r>
              <a:rPr lang="en-US" sz="3200" b="1" dirty="0" smtClean="0">
                <a:solidFill>
                  <a:schemeClr val="tx1"/>
                </a:solidFill>
                <a:ea typeface="+mn-ea"/>
                <a:cs typeface="Calibri"/>
              </a:rPr>
              <a:t/>
            </a:r>
            <a:br>
              <a:rPr lang="en-US" sz="3200" b="1" dirty="0" smtClean="0">
                <a:solidFill>
                  <a:schemeClr val="tx1"/>
                </a:solidFill>
                <a:ea typeface="+mn-ea"/>
                <a:cs typeface="Calibri"/>
              </a:rPr>
            </a:br>
            <a:r>
              <a:rPr lang="en-US" sz="3600" b="1" dirty="0">
                <a:solidFill>
                  <a:prstClr val="black"/>
                </a:solidFill>
                <a:ea typeface="+mn-ea"/>
                <a:cs typeface="Calibri"/>
              </a:rPr>
              <a:t>Residents’ Families, Seniors, General </a:t>
            </a:r>
            <a:r>
              <a:rPr lang="en-US" sz="3600" b="1" dirty="0" smtClean="0">
                <a:solidFill>
                  <a:prstClr val="black"/>
                </a:solidFill>
                <a:ea typeface="+mn-ea"/>
                <a:cs typeface="Calibri"/>
              </a:rPr>
              <a:t>Public?</a:t>
            </a:r>
            <a:r>
              <a:rPr lang="en-US" sz="3200" dirty="0">
                <a:solidFill>
                  <a:prstClr val="black"/>
                </a:solidFill>
              </a:rPr>
              <a:t/>
            </a:r>
            <a:br>
              <a:rPr lang="en-US" sz="3200" dirty="0">
                <a:solidFill>
                  <a:prstClr val="black"/>
                </a:solidFill>
              </a:rPr>
            </a:br>
            <a:endParaRPr kumimoji="0" lang="en-US" sz="3600" b="1" i="0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  <a:noFill/>
        </p:spPr>
        <p:txBody>
          <a:bodyPr>
            <a:normAutofit lnSpcReduction="1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#1 Facilities in the Collaborative	</a:t>
            </a:r>
          </a:p>
          <a:p>
            <a:pPr marL="400050" lvl="1" indent="0">
              <a:spcBef>
                <a:spcPts val="0"/>
              </a:spcBef>
              <a:buNone/>
            </a:pPr>
            <a:r>
              <a:rPr lang="en-US" sz="2400" dirty="0" smtClean="0">
                <a:solidFill>
                  <a:srgbClr val="C00000"/>
                </a:solidFill>
              </a:rPr>
              <a:t>Newsletters	</a:t>
            </a:r>
            <a:r>
              <a:rPr lang="en-US" sz="2400" dirty="0">
                <a:solidFill>
                  <a:srgbClr val="C00000"/>
                </a:solidFill>
              </a:rPr>
              <a:t>	</a:t>
            </a:r>
            <a:endParaRPr lang="en-US" sz="2400" dirty="0" smtClean="0">
              <a:solidFill>
                <a:srgbClr val="C00000"/>
              </a:solidFill>
            </a:endParaRPr>
          </a:p>
          <a:p>
            <a:pPr marL="400050" lvl="1" indent="0">
              <a:spcBef>
                <a:spcPts val="0"/>
              </a:spcBef>
              <a:buNone/>
            </a:pPr>
            <a:r>
              <a:rPr lang="en-US" sz="2400" dirty="0" smtClean="0">
                <a:solidFill>
                  <a:srgbClr val="C00000"/>
                </a:solidFill>
              </a:rPr>
              <a:t>Brochures</a:t>
            </a:r>
          </a:p>
          <a:p>
            <a:pPr marL="400050" lvl="1" indent="0">
              <a:spcBef>
                <a:spcPts val="0"/>
              </a:spcBef>
              <a:buNone/>
            </a:pPr>
            <a:r>
              <a:rPr lang="en-US" sz="2400" dirty="0" smtClean="0">
                <a:solidFill>
                  <a:srgbClr val="C00000"/>
                </a:solidFill>
              </a:rPr>
              <a:t>Inserts in Bills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dirty="0" smtClean="0"/>
              <a:t>#2 Nursing Homes not in the Collaborative</a:t>
            </a:r>
            <a:r>
              <a:rPr lang="en-US" dirty="0">
                <a:solidFill>
                  <a:srgbClr val="C00000"/>
                </a:solidFill>
              </a:rPr>
              <a:t>	</a:t>
            </a:r>
            <a:endParaRPr lang="en-US" dirty="0" smtClean="0">
              <a:solidFill>
                <a:srgbClr val="C0000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>
                <a:solidFill>
                  <a:prstClr val="black"/>
                </a:solidFill>
              </a:rPr>
              <a:t>#3 Other potential partners</a:t>
            </a:r>
            <a:endParaRPr lang="en-US" dirty="0">
              <a:solidFill>
                <a:srgbClr val="C00000"/>
              </a:solidFill>
            </a:endParaRPr>
          </a:p>
          <a:p>
            <a:pPr marL="400050" lvl="1" indent="0">
              <a:spcBef>
                <a:spcPts val="0"/>
              </a:spcBef>
              <a:buNone/>
            </a:pPr>
            <a:r>
              <a:rPr lang="en-US" sz="2400" dirty="0" smtClean="0">
                <a:solidFill>
                  <a:srgbClr val="C00000"/>
                </a:solidFill>
              </a:rPr>
              <a:t>Seniors Centers</a:t>
            </a:r>
          </a:p>
          <a:p>
            <a:pPr marL="400050" lvl="1" indent="0">
              <a:spcBef>
                <a:spcPts val="0"/>
              </a:spcBef>
              <a:buNone/>
            </a:pPr>
            <a:r>
              <a:rPr lang="en-US" sz="2400" dirty="0" smtClean="0">
                <a:solidFill>
                  <a:srgbClr val="C00000"/>
                </a:solidFill>
              </a:rPr>
              <a:t>Aging Services Access Points (</a:t>
            </a:r>
            <a:r>
              <a:rPr lang="en-US" sz="2400" dirty="0" err="1" smtClean="0">
                <a:solidFill>
                  <a:srgbClr val="C00000"/>
                </a:solidFill>
              </a:rPr>
              <a:t>Baypath</a:t>
            </a:r>
            <a:r>
              <a:rPr lang="en-US" sz="2400" dirty="0" smtClean="0">
                <a:solidFill>
                  <a:srgbClr val="C00000"/>
                </a:solidFill>
              </a:rPr>
              <a:t>)</a:t>
            </a:r>
            <a:endParaRPr lang="en-US" sz="2400" i="1" dirty="0">
              <a:solidFill>
                <a:srgbClr val="C00000"/>
              </a:solidFill>
            </a:endParaRPr>
          </a:p>
          <a:p>
            <a:pPr marL="400050" lvl="1" indent="0">
              <a:spcBef>
                <a:spcPts val="0"/>
              </a:spcBef>
              <a:buNone/>
            </a:pPr>
            <a:r>
              <a:rPr lang="en-US" sz="2400" dirty="0" smtClean="0">
                <a:solidFill>
                  <a:srgbClr val="C00000"/>
                </a:solidFill>
              </a:rPr>
              <a:t>Local / Community Newspapers</a:t>
            </a:r>
          </a:p>
          <a:p>
            <a:pPr marL="400050" lvl="1" indent="0">
              <a:spcBef>
                <a:spcPts val="0"/>
              </a:spcBef>
              <a:buNone/>
            </a:pPr>
            <a:r>
              <a:rPr lang="en-US" sz="2400" dirty="0" smtClean="0">
                <a:solidFill>
                  <a:srgbClr val="C00000"/>
                </a:solidFill>
              </a:rPr>
              <a:t>AARP </a:t>
            </a:r>
            <a:endParaRPr lang="en-US" sz="2400" dirty="0">
              <a:solidFill>
                <a:srgbClr val="C0000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800" i="1" dirty="0" smtClean="0">
                <a:solidFill>
                  <a:srgbClr val="C00000"/>
                </a:solidFill>
              </a:rPr>
              <a:t>What other methods?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i="1" dirty="0" smtClean="0">
                <a:solidFill>
                  <a:srgbClr val="C00000"/>
                </a:solidFill>
              </a:rPr>
              <a:t>What other Community Partners?</a:t>
            </a:r>
          </a:p>
          <a:p>
            <a:pPr marL="0" indent="0">
              <a:spcBef>
                <a:spcPts val="0"/>
              </a:spcBef>
              <a:buNone/>
            </a:pPr>
            <a:endParaRPr lang="en-US" i="1" dirty="0" smtClean="0">
              <a:solidFill>
                <a:srgbClr val="C00000"/>
              </a:solidFill>
            </a:endParaRPr>
          </a:p>
          <a:p>
            <a:pPr marL="400050" lvl="1" indent="0">
              <a:buNone/>
            </a:pPr>
            <a:endParaRPr lang="en-US" i="1" dirty="0" smtClean="0"/>
          </a:p>
        </p:txBody>
      </p:sp>
    </p:spTree>
    <p:extLst>
      <p:ext uri="{BB962C8B-B14F-4D97-AF65-F5344CB8AC3E}">
        <p14:creationId xmlns:p14="http://schemas.microsoft.com/office/powerpoint/2010/main" val="101124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10</Words>
  <Application>Microsoft Office PowerPoint</Application>
  <PresentationFormat>On-screen Show (4:3)</PresentationFormat>
  <Paragraphs>14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The Wisdom of Crowds</vt:lpstr>
      <vt:lpstr> How do we inform and educate  Residents’ Families, Seniors, General Public?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Tami Rich</dc:creator>
  <cp:lastModifiedBy>Tami Rich</cp:lastModifiedBy>
  <cp:revision>7</cp:revision>
  <cp:lastPrinted>2014-06-16T20:09:20Z</cp:lastPrinted>
  <dcterms:created xsi:type="dcterms:W3CDTF">2014-06-16T20:05:07Z</dcterms:created>
  <dcterms:modified xsi:type="dcterms:W3CDTF">2014-06-19T14:37:55Z</dcterms:modified>
</cp:coreProperties>
</file>